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57" r:id="rId4"/>
    <p:sldId id="262" r:id="rId5"/>
    <p:sldId id="264" r:id="rId6"/>
    <p:sldId id="263" r:id="rId7"/>
    <p:sldId id="260" r:id="rId8"/>
    <p:sldId id="261" r:id="rId9"/>
    <p:sldId id="258" r:id="rId10"/>
    <p:sldId id="259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88" d="100"/>
          <a:sy n="88" d="100"/>
        </p:scale>
        <p:origin x="-1282" y="-8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F43A5-6E68-4F2B-99B4-F0C0C0403343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8977-6D17-49A6-A666-FA1C5AACA3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F43A5-6E68-4F2B-99B4-F0C0C0403343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8977-6D17-49A6-A666-FA1C5AACA3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F43A5-6E68-4F2B-99B4-F0C0C0403343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8977-6D17-49A6-A666-FA1C5AACA3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F43A5-6E68-4F2B-99B4-F0C0C0403343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8977-6D17-49A6-A666-FA1C5AACA3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F43A5-6E68-4F2B-99B4-F0C0C0403343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8977-6D17-49A6-A666-FA1C5AACA3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F43A5-6E68-4F2B-99B4-F0C0C0403343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8977-6D17-49A6-A666-FA1C5AACA3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F43A5-6E68-4F2B-99B4-F0C0C0403343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8977-6D17-49A6-A666-FA1C5AACA3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F43A5-6E68-4F2B-99B4-F0C0C0403343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8977-6D17-49A6-A666-FA1C5AACA3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F43A5-6E68-4F2B-99B4-F0C0C0403343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8977-6D17-49A6-A666-FA1C5AACA3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F43A5-6E68-4F2B-99B4-F0C0C0403343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8977-6D17-49A6-A666-FA1C5AACA3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F43A5-6E68-4F2B-99B4-F0C0C0403343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188977-6D17-49A6-A666-FA1C5AACA3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BF43A5-6E68-4F2B-99B4-F0C0C0403343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188977-6D17-49A6-A666-FA1C5AACA38A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9" y="857232"/>
            <a:ext cx="9144019" cy="51435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4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548922" y="1600200"/>
            <a:ext cx="8046156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548922" y="1600200"/>
            <a:ext cx="8046156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1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548922" y="1600200"/>
            <a:ext cx="8046156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548922" y="1600200"/>
            <a:ext cx="8046156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548922" y="1600200"/>
            <a:ext cx="8046156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548922" y="1600200"/>
            <a:ext cx="8046156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5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548922" y="1600200"/>
            <a:ext cx="8046156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548922" y="1571612"/>
            <a:ext cx="8046156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2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548922" y="1600200"/>
            <a:ext cx="8046156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On-screen Show (4:3)</PresentationFormat>
  <Paragraphs>0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Rachit Kumar Tiwari</dc:creator>
  <cp:lastModifiedBy>Rachit Kumar Tiwari</cp:lastModifiedBy>
  <cp:revision>1</cp:revision>
  <dcterms:created xsi:type="dcterms:W3CDTF">2022-11-30T05:33:15Z</dcterms:created>
  <dcterms:modified xsi:type="dcterms:W3CDTF">2022-11-30T05:37:23Z</dcterms:modified>
</cp:coreProperties>
</file>

<file path=docProps/thumbnail.jpeg>
</file>